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tl="1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 varScale="1">
        <p:scale>
          <a:sx n="89" d="100"/>
          <a:sy n="89" d="100"/>
        </p:scale>
        <p:origin x="2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4D373CA1-505D-470A-A631-9F7272FF4B50}" type="datetimeFigureOut">
              <a:rPr lang="fa-IR" smtClean="0"/>
              <a:t>07/12/1447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ED3E2EFD-8DAE-46FB-BC91-F976DDFAFDB4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5314578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3E2EFD-8DAE-46FB-BC91-F976DDFAFDB4}" type="slidenum">
              <a:rPr lang="fa-IR" smtClean="0"/>
              <a:t>2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380508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E083E-ABC0-424C-9E4E-5EFF49EA5D31}" type="datetime8">
              <a:rPr lang="fa-IR" smtClean="0"/>
              <a:t>23 مه 26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82A7A-CE1D-44CB-B9A7-D02CCD1432B9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007072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BA781-8E9F-4156-B1E3-8010EDD48D94}" type="datetime8">
              <a:rPr lang="fa-IR" smtClean="0"/>
              <a:t>23 مه 26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82A7A-CE1D-44CB-B9A7-D02CCD1432B9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540163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A9F77-19AC-4491-9EB8-0E0EB426BEB5}" type="datetime8">
              <a:rPr lang="fa-IR" smtClean="0"/>
              <a:t>23 مه 26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82A7A-CE1D-44CB-B9A7-D02CCD1432B9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1830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B1D46-744F-4085-928B-51EADAF99A6E}" type="datetime8">
              <a:rPr lang="fa-IR" smtClean="0"/>
              <a:t>23 مه 26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82A7A-CE1D-44CB-B9A7-D02CCD1432B9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580534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92C51-EA8C-4F4B-9945-0D20E9952D34}" type="datetime8">
              <a:rPr lang="fa-IR" smtClean="0"/>
              <a:t>23 مه 26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82A7A-CE1D-44CB-B9A7-D02CCD1432B9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935085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96BC1-8A11-4CFA-A2FE-80C64E6F4692}" type="datetime8">
              <a:rPr lang="fa-IR" smtClean="0"/>
              <a:t>23 مه 26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82A7A-CE1D-44CB-B9A7-D02CCD1432B9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036359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3AE0-1A98-4213-AE50-9D4BB95B07BE}" type="datetime8">
              <a:rPr lang="fa-IR" smtClean="0"/>
              <a:t>23 مه 26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82A7A-CE1D-44CB-B9A7-D02CCD1432B9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821624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CCB22-693B-42A7-A609-E6F340A89816}" type="datetime8">
              <a:rPr lang="fa-IR" smtClean="0"/>
              <a:t>23 مه 26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82A7A-CE1D-44CB-B9A7-D02CCD1432B9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869392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ACA33-AB58-459A-AED6-5D3A9BCFF308}" type="datetime8">
              <a:rPr lang="fa-IR" smtClean="0"/>
              <a:t>23 مه 26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82A7A-CE1D-44CB-B9A7-D02CCD1432B9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492163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55C83-A6CA-41C8-8A43-9552B4F03C94}" type="datetime8">
              <a:rPr lang="fa-IR" smtClean="0"/>
              <a:t>23 مه 26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82A7A-CE1D-44CB-B9A7-D02CCD1432B9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738673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89276-5EC2-4F91-91E1-A4E63938EA8F}" type="datetime8">
              <a:rPr lang="fa-IR" smtClean="0"/>
              <a:t>23 مه 26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82A7A-CE1D-44CB-B9A7-D02CCD1432B9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65366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484E1-1841-4A84-94BB-E4C2BB2B98AC}" type="datetime8">
              <a:rPr lang="fa-IR" smtClean="0"/>
              <a:t>23 مه 26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E82A7A-CE1D-44CB-B9A7-D02CCD1432B9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026322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936081"/>
            <a:ext cx="9144000" cy="1081882"/>
          </a:xfrm>
        </p:spPr>
        <p:txBody>
          <a:bodyPr/>
          <a:lstStyle/>
          <a:p>
            <a:r>
              <a:rPr lang="en-US" dirty="0">
                <a:solidFill>
                  <a:schemeClr val="bg2">
                    <a:lumMod val="75000"/>
                  </a:schemeClr>
                </a:solidFill>
              </a:rPr>
              <a:t>Paper Title</a:t>
            </a:r>
            <a:endParaRPr lang="fa-IR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465638"/>
            <a:ext cx="9144000" cy="1655762"/>
          </a:xfrm>
        </p:spPr>
        <p:txBody>
          <a:bodyPr/>
          <a:lstStyle/>
          <a:p>
            <a:pPr rtl="0"/>
            <a:r>
              <a:rPr lang="en-US" dirty="0">
                <a:solidFill>
                  <a:schemeClr val="bg2">
                    <a:lumMod val="75000"/>
                  </a:schemeClr>
                </a:solidFill>
              </a:rPr>
              <a:t>Author name(s)</a:t>
            </a:r>
          </a:p>
          <a:p>
            <a:pPr rtl="0"/>
            <a:endParaRPr lang="en-US" dirty="0">
              <a:solidFill>
                <a:schemeClr val="bg2">
                  <a:lumMod val="75000"/>
                </a:schemeClr>
              </a:solidFill>
            </a:endParaRPr>
          </a:p>
          <a:p>
            <a:pPr rtl="0"/>
            <a:r>
              <a:rPr lang="en-US" dirty="0">
                <a:solidFill>
                  <a:schemeClr val="bg2">
                    <a:lumMod val="75000"/>
                  </a:schemeClr>
                </a:solidFill>
              </a:rPr>
              <a:t>Affiliation(s)</a:t>
            </a:r>
            <a:endParaRPr lang="fa-IR" dirty="0">
              <a:solidFill>
                <a:schemeClr val="bg2">
                  <a:lumMod val="75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70144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02687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6624" y="863600"/>
            <a:ext cx="11842496" cy="5295504"/>
          </a:xfrm>
        </p:spPr>
        <p:txBody>
          <a:bodyPr anchor="t">
            <a:normAutofit/>
          </a:bodyPr>
          <a:lstStyle/>
          <a:p>
            <a:pPr>
              <a:lnSpc>
                <a:spcPct val="200000"/>
              </a:lnSpc>
            </a:pPr>
            <a:r>
              <a:rPr lang="en-US" i="1" dirty="0">
                <a:solidFill>
                  <a:schemeClr val="bg2">
                    <a:lumMod val="75000"/>
                  </a:schemeClr>
                </a:solidFill>
              </a:rPr>
              <a:t>Insert your presentation content here.</a:t>
            </a:r>
            <a:br>
              <a:rPr lang="en-US" i="1" dirty="0">
                <a:solidFill>
                  <a:schemeClr val="bg2">
                    <a:lumMod val="75000"/>
                  </a:schemeClr>
                </a:solidFill>
              </a:rPr>
            </a:br>
            <a:r>
              <a:rPr lang="en-US" i="1" dirty="0">
                <a:solidFill>
                  <a:schemeClr val="bg2">
                    <a:lumMod val="75000"/>
                  </a:schemeClr>
                </a:solidFill>
              </a:rPr>
              <a:t>Duplicate this slide as needed.</a:t>
            </a:r>
            <a:endParaRPr lang="fa-IR" i="1" dirty="0">
              <a:solidFill>
                <a:schemeClr val="bg2">
                  <a:lumMod val="75000"/>
                </a:scheme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624" y="166850"/>
            <a:ext cx="1458976" cy="56673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 t="16592" b="20865"/>
          <a:stretch/>
        </p:blipFill>
        <p:spPr>
          <a:xfrm>
            <a:off x="10978318" y="143835"/>
            <a:ext cx="1030802" cy="61276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703300" y="292907"/>
            <a:ext cx="440460" cy="44067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9322487" y="225664"/>
            <a:ext cx="1475873" cy="44910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17C3F05-17E9-BB15-D361-A5411B1350A5}"/>
              </a:ext>
            </a:extLst>
          </p:cNvPr>
          <p:cNvSpPr txBox="1"/>
          <p:nvPr/>
        </p:nvSpPr>
        <p:spPr>
          <a:xfrm>
            <a:off x="8421835" y="6437166"/>
            <a:ext cx="3471079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/>
            </a:pPr>
            <a:r>
              <a:rPr sz="1200" dirty="0"/>
              <a:t>PEDSTC 2026 | Online Conference | June 9–11, 2026</a:t>
            </a:r>
          </a:p>
        </p:txBody>
      </p:sp>
    </p:spTree>
    <p:extLst>
      <p:ext uri="{BB962C8B-B14F-4D97-AF65-F5344CB8AC3E}">
        <p14:creationId xmlns:p14="http://schemas.microsoft.com/office/powerpoint/2010/main" val="38076369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35</Words>
  <Application>Microsoft Office PowerPoint</Application>
  <PresentationFormat>Widescreen</PresentationFormat>
  <Paragraphs>7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Paper Title</vt:lpstr>
      <vt:lpstr>Insert your presentation content here. Duplicate this slide as needed.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Paper Title</dc:title>
  <dc:creator>Sharif</dc:creator>
  <cp:lastModifiedBy>Mohammad Ravanji</cp:lastModifiedBy>
  <cp:revision>6</cp:revision>
  <dcterms:created xsi:type="dcterms:W3CDTF">2026-05-22T18:06:04Z</dcterms:created>
  <dcterms:modified xsi:type="dcterms:W3CDTF">2026-05-23T14:52:45Z</dcterms:modified>
</cp:coreProperties>
</file>